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660" y="84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82589-CB2F-4003-801D-095B67490E73}" type="datetimeFigureOut">
              <a:rPr lang="en-US"/>
              <a:t>5/12/2016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4844B-5D5D-4D8E-9E71-6B297DF4019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8986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D4DBF-746C-4C25-853D-8A1CBE8404F4}" type="datetimeFigureOut">
              <a:rPr lang="en-US"/>
              <a:t>5/12/2016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0FDE7-FE71-46E3-9512-437B13AD5F4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6979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4812" y="1524000"/>
            <a:ext cx="8839201" cy="32004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4813" y="4876800"/>
            <a:ext cx="7162799" cy="990600"/>
          </a:xfrm>
        </p:spPr>
        <p:txBody>
          <a:bodyPr lIns="91440"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50" baseline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8870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lternat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393372" y="0"/>
            <a:ext cx="67954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5484812" y="0"/>
            <a:ext cx="6704012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3" y="685800"/>
            <a:ext cx="42672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013" y="4724400"/>
            <a:ext cx="4267200" cy="1447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953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89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75812" y="685801"/>
            <a:ext cx="1219201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3813" y="685800"/>
            <a:ext cx="8153399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720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08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3429000"/>
            <a:ext cx="9601201" cy="2286000"/>
          </a:xfrm>
        </p:spPr>
        <p:txBody>
          <a:bodyPr anchor="b">
            <a:normAutofit/>
          </a:bodyPr>
          <a:lstStyle>
            <a:lvl1pPr algn="l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685800"/>
            <a:ext cx="7543800" cy="1066800"/>
          </a:xfrm>
        </p:spPr>
        <p:txBody>
          <a:bodyPr lIns="91440" anchor="t"/>
          <a:lstStyle>
            <a:lvl1pPr marL="0" indent="0">
              <a:spcBef>
                <a:spcPts val="0"/>
              </a:spcBef>
              <a:buNone/>
              <a:defRPr sz="2000" cap="all" spc="25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788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3" y="1828800"/>
            <a:ext cx="4648199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2" y="1828801"/>
            <a:ext cx="4648202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387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4646376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438400"/>
            <a:ext cx="4648199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6812" y="1676400"/>
            <a:ext cx="4648201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6812" y="2438400"/>
            <a:ext cx="4648201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5/12/2016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569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5/12/2016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13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5/12/2016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663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3" y="685800"/>
            <a:ext cx="548497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957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5/12/2016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193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2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4" y="1828800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99412" y="6400801"/>
            <a:ext cx="13200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DC1F7-A9E9-4D8B-8C97-C74523B2CF2A}" type="datetimeFigureOut">
              <a:rPr lang="en-US"/>
              <a:pPr/>
              <a:t>5/12/2016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38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75812" y="6400801"/>
            <a:ext cx="12192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8209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2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Font typeface="Century" pitchFamily="18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164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2316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5468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3212" y="76200"/>
            <a:ext cx="11506201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/>
              <a:t>Imagine you’re going to have a French student shadowing you for a week (and the week starts on an “A” day)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Create a schedule for him/her to </a:t>
            </a:r>
            <a:r>
              <a:rPr lang="en-US" sz="3200" dirty="0" err="1" smtClean="0"/>
              <a:t>follw</a:t>
            </a:r>
            <a:r>
              <a:rPr lang="en-US" sz="3200" dirty="0" smtClean="0"/>
              <a:t> in French, including:</a:t>
            </a:r>
          </a:p>
          <a:p>
            <a:pPr algn="just"/>
            <a:endParaRPr lang="en-US" sz="1100" dirty="0" smtClean="0"/>
          </a:p>
          <a:p>
            <a:pPr marL="1597025" indent="-571500" algn="just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D050"/>
                </a:solidFill>
              </a:rPr>
              <a:t>Days and dates</a:t>
            </a:r>
          </a:p>
          <a:p>
            <a:pPr marL="1597025" indent="-571500" algn="just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D050"/>
                </a:solidFill>
              </a:rPr>
              <a:t>Times</a:t>
            </a:r>
          </a:p>
          <a:p>
            <a:pPr marL="1597025" indent="-571500" algn="just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D050"/>
                </a:solidFill>
              </a:rPr>
              <a:t>Class names</a:t>
            </a:r>
          </a:p>
          <a:p>
            <a:pPr marL="1597025" indent="-571500" algn="just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D050"/>
                </a:solidFill>
              </a:rPr>
              <a:t>Teacher</a:t>
            </a:r>
          </a:p>
          <a:p>
            <a:pPr marL="1597025" indent="-571500" algn="just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D050"/>
                </a:solidFill>
              </a:rPr>
              <a:t>Room #</a:t>
            </a:r>
          </a:p>
          <a:p>
            <a:pPr marL="1597025" indent="-571500" algn="just">
              <a:buFont typeface="Arial" panose="020B0604020202020204" pitchFamily="34" charset="0"/>
              <a:buChar char="•"/>
            </a:pPr>
            <a:endParaRPr lang="en-US" sz="3200" dirty="0" smtClean="0"/>
          </a:p>
          <a:p>
            <a:pPr algn="just"/>
            <a:r>
              <a:rPr lang="en-US" sz="3200" dirty="0" smtClean="0"/>
              <a:t>The schedule should be neat and easy to follow, and </a:t>
            </a:r>
            <a:r>
              <a:rPr lang="en-US" sz="3200" dirty="0" smtClean="0">
                <a:solidFill>
                  <a:srgbClr val="7030A0"/>
                </a:solidFill>
              </a:rPr>
              <a:t>u</a:t>
            </a:r>
            <a:r>
              <a:rPr lang="en-US" sz="3200" dirty="0" smtClean="0">
                <a:solidFill>
                  <a:srgbClr val="0070C0"/>
                </a:solidFill>
              </a:rPr>
              <a:t>s</a:t>
            </a:r>
            <a:r>
              <a:rPr lang="en-US" sz="3200" dirty="0" smtClean="0">
                <a:solidFill>
                  <a:srgbClr val="00B0F0"/>
                </a:solidFill>
              </a:rPr>
              <a:t>e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smtClean="0">
                <a:solidFill>
                  <a:srgbClr val="92D050"/>
                </a:solidFill>
              </a:rPr>
              <a:t>c</a:t>
            </a:r>
            <a:r>
              <a:rPr lang="en-US" sz="3200" dirty="0" smtClean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C000"/>
                </a:solidFill>
              </a:rPr>
              <a:t>l</a:t>
            </a:r>
            <a:r>
              <a:rPr lang="en-US" sz="3200" dirty="0" smtClean="0">
                <a:solidFill>
                  <a:srgbClr val="FF0000"/>
                </a:solidFill>
              </a:rPr>
              <a:t>o</a:t>
            </a:r>
            <a:r>
              <a:rPr lang="en-US" sz="3200" dirty="0" smtClean="0">
                <a:solidFill>
                  <a:srgbClr val="FF3399"/>
                </a:solidFill>
              </a:rPr>
              <a:t>r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smtClean="0"/>
              <a:t>to help the student follow the rotation correctly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008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odgrain 16x9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C20563B-C646-42AF-9D0D-76DF086793C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Woodgrain nature presentation (widescreen)</Template>
  <TotalTime>0</TotalTime>
  <Words>67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Century</vt:lpstr>
      <vt:lpstr>Woodgrain 16x9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2016-05-11T11:48:11Z</dcterms:created>
  <dcterms:modified xsi:type="dcterms:W3CDTF">2016-05-12T15:37:16Z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TC028011159991</vt:lpwstr>
  </property>
</Properties>
</file>